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9"/>
  </p:notesMasterIdLst>
  <p:sldIdLst>
    <p:sldId id="593" r:id="rId5"/>
    <p:sldId id="634" r:id="rId6"/>
    <p:sldId id="635" r:id="rId7"/>
    <p:sldId id="63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43" autoAdjust="0"/>
  </p:normalViewPr>
  <p:slideViewPr>
    <p:cSldViewPr snapToGrid="0">
      <p:cViewPr varScale="1">
        <p:scale>
          <a:sx n="56" d="100"/>
          <a:sy n="56" d="100"/>
        </p:scale>
        <p:origin x="10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9514-4D67-49A6-8D3F-57903785AF92}" type="datetimeFigureOut">
              <a:rPr lang="nl-BE" smtClean="0"/>
              <a:t>2/04/2021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CB22-9838-4EAA-A1AC-2713E6A5B23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51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b="0" i="1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47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13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spreker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2BD1C-3F16-43E3-8885-70F56B35A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3" y="1089491"/>
            <a:ext cx="1967789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ED101F40-BE7E-490B-BDD3-DD0A08F0A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679" b="4892"/>
          <a:stretch/>
        </p:blipFill>
        <p:spPr>
          <a:xfrm>
            <a:off x="0" y="-1"/>
            <a:ext cx="8390147" cy="472292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8CE76F-7B30-4536-B307-0609A4CF2FDD}"/>
              </a:ext>
            </a:extLst>
          </p:cNvPr>
          <p:cNvSpPr txBox="1"/>
          <p:nvPr userDrawn="1"/>
        </p:nvSpPr>
        <p:spPr>
          <a:xfrm>
            <a:off x="9517312" y="3173200"/>
            <a:ext cx="1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/>
              <a:t>7 december 2020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939580-AC44-4763-BCE4-E824C4014D69}"/>
              </a:ext>
            </a:extLst>
          </p:cNvPr>
          <p:cNvSpPr txBox="1"/>
          <p:nvPr userDrawn="1"/>
        </p:nvSpPr>
        <p:spPr>
          <a:xfrm rot="16200000">
            <a:off x="7769491" y="3749223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0F1937-5C02-4B51-8779-279FE01E9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CC9D718-1B16-4F17-B192-87CBADB55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DD8410-1F9C-4F66-B08E-51A1721D4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A9FAC4-8D72-4F1F-B34E-ECE3CE227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1F9D7A-FE7A-485B-8543-82A4A4F92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283F8-20D5-49D7-921C-4455B926B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34F5F9-0C31-451B-9D28-69D8AC24B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00F6906-61C6-4613-844F-E5FD41993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DC069E33-0094-4467-8099-57D26AA4E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D285A-F7D4-4729-AB62-61B0ACC5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/>
          <a:p>
            <a:r>
              <a:rPr lang="nl-NL" sz="4000" dirty="0"/>
              <a:t>Goed Leven, goed leren</a:t>
            </a:r>
            <a:br>
              <a:rPr lang="nl-NL" sz="4000" dirty="0"/>
            </a:br>
            <a:r>
              <a:rPr lang="nl-NL" sz="4000" dirty="0"/>
              <a:t> Karel de Grote Hogeschool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19E0-70EF-47E2-B27F-78B72E5B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484944" cy="1463040"/>
          </a:xfrm>
        </p:spPr>
        <p:txBody>
          <a:bodyPr/>
          <a:lstStyle/>
          <a:p>
            <a:r>
              <a:rPr lang="en-US" dirty="0"/>
              <a:t>Bevernage Saar</a:t>
            </a:r>
          </a:p>
          <a:p>
            <a:r>
              <a:rPr lang="en-US" dirty="0"/>
              <a:t>Deforche Aline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667FA9-75AC-4179-AD79-59EC6FF5123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FF199-72E7-493F-9C55-987B1A6A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819" y="6209828"/>
            <a:ext cx="12287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9DC18A-73F2-4223-94F3-86B9EC0C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94" y="5961539"/>
            <a:ext cx="3429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6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/>
              <a:t>1. Foci – link met grote kansen – vernieuwende aspect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nl-NL" sz="3200" b="0" i="0" dirty="0">
              <a:solidFill>
                <a:srgbClr val="201F1E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2052" name="Picture 4" descr="Brug, Silhouet, Landschap, New Orleans, Louisiana">
            <a:extLst>
              <a:ext uri="{FF2B5EF4-FFF2-40B4-BE49-F238E27FC236}">
                <a16:creationId xmlns:a16="http://schemas.microsoft.com/office/drawing/2014/main" id="{3430C421-3AF9-420B-B34F-7F2B44B3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1168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1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2. Doelstellingen (+ projectfasering)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nl-BE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faciliteren en coördineren van de samenwerking tussen scholen en externe (</a:t>
            </a:r>
            <a:r>
              <a:rPr lang="nl-BE" sz="2400" dirty="0" err="1">
                <a:solidFill>
                  <a:srgbClr val="201F1E"/>
                </a:solidFill>
                <a:latin typeface="Source Sans Pro" panose="020B0503030403020204" pitchFamily="34" charset="0"/>
              </a:rPr>
              <a:t>welzijns</a:t>
            </a:r>
            <a:r>
              <a:rPr lang="nl-BE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)organisaties</a:t>
            </a:r>
          </a:p>
          <a:p>
            <a:pPr marL="0" indent="0" algn="l">
              <a:buNone/>
            </a:pPr>
            <a:endParaRPr lang="nl-BE" sz="2400" dirty="0"/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</a:t>
            </a:r>
            <a:r>
              <a:rPr lang="nl-NL" sz="2400" dirty="0" err="1">
                <a:solidFill>
                  <a:srgbClr val="201F1E"/>
                </a:solidFill>
                <a:latin typeface="Source Sans Pro" panose="020B0503030403020204" pitchFamily="34" charset="0"/>
              </a:rPr>
              <a:t>schoolspecifieke</a:t>
            </a: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sociale kaart met aandacht voor bepaalde doelgroepen </a:t>
            </a: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interprofessionele overlegmomenten met casusbesprekingen</a:t>
            </a: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leergemeenschappen met scholen, lerarenopleiders en studenten</a:t>
            </a:r>
          </a:p>
          <a:p>
            <a:pPr marL="0" indent="0" algn="l">
              <a:buNone/>
            </a:pPr>
            <a:endParaRPr lang="nl-BE" sz="2400" dirty="0"/>
          </a:p>
          <a:p>
            <a:pPr marL="0" indent="0" algn="l">
              <a:buNone/>
            </a:pPr>
            <a:endParaRPr lang="nl-BE" sz="2400" dirty="0"/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33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3</a:t>
            </a:r>
            <a:r>
              <a:rPr lang="nl-NL" sz="4000"/>
              <a:t>. </a:t>
            </a:r>
            <a:r>
              <a:rPr lang="nl-NL" sz="4000" dirty="0"/>
              <a:t>Verwachte projectresultaten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scholen spelen sterker in op de brede noden van kwetsbare leerlingen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gezinnen en leerlingen kunnen terugvallen op een breder netwerk voor tal van ondersteuningsnoden</a:t>
            </a:r>
            <a:endParaRPr lang="nl-BE" sz="24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studenten ontwikkelen vaardigheden om samenwerkingsverbanden rondom de school uit te werken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201F1E"/>
                </a:solidFill>
                <a:latin typeface="Source Sans Pro" panose="020B0503030403020204" pitchFamily="34" charset="0"/>
              </a:rPr>
              <a:t> bredere kennisdeling</a:t>
            </a:r>
            <a:endParaRPr lang="nl-BE" sz="24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98084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KKGK 5 okt" id="{FFE0E02A-AD72-4786-AD24-4893F9E7B809}" vid="{D15BE9C2-AAA9-41C1-82EA-4385CDE2AF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8623B612493419558C606655CF3E2" ma:contentTypeVersion="13" ma:contentTypeDescription="Create a new document." ma:contentTypeScope="" ma:versionID="b15f4d3978759858d7f7401e808fb5ee">
  <xsd:schema xmlns:xsd="http://www.w3.org/2001/XMLSchema" xmlns:xs="http://www.w3.org/2001/XMLSchema" xmlns:p="http://schemas.microsoft.com/office/2006/metadata/properties" xmlns:ns3="4274e6e2-d1b1-4670-98ed-c673481c830e" xmlns:ns4="850d1aea-5dd7-4332-96c6-f4dbe3140561" targetNamespace="http://schemas.microsoft.com/office/2006/metadata/properties" ma:root="true" ma:fieldsID="f3cbead88de3a59b3310ca0657c05e6e" ns3:_="" ns4:_="">
    <xsd:import namespace="4274e6e2-d1b1-4670-98ed-c673481c830e"/>
    <xsd:import namespace="850d1aea-5dd7-4332-96c6-f4dbe31405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4e6e2-d1b1-4670-98ed-c673481c83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d1aea-5dd7-4332-96c6-f4dbe3140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498174-1C8F-45D4-B77E-AA214B3672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EC4982-C95C-4F8F-916D-49DC3FDACDA3}">
  <ds:schemaRefs>
    <ds:schemaRef ds:uri="http://www.w3.org/XML/1998/namespace"/>
    <ds:schemaRef ds:uri="http://purl.org/dc/dcmitype/"/>
    <ds:schemaRef ds:uri="4274e6e2-d1b1-4670-98ed-c673481c830e"/>
    <ds:schemaRef ds:uri="http://schemas.microsoft.com/office/infopath/2007/PartnerControls"/>
    <ds:schemaRef ds:uri="http://purl.org/dc/terms/"/>
    <ds:schemaRef ds:uri="850d1aea-5dd7-4332-96c6-f4dbe3140561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0601705-B279-44F5-9A96-91EB0ED37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74e6e2-d1b1-4670-98ed-c673481c830e"/>
    <ds:schemaRef ds:uri="850d1aea-5dd7-4332-96c6-f4dbe31405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9784</TotalTime>
  <Words>117</Words>
  <Application>Microsoft Office PowerPoint</Application>
  <PresentationFormat>Widescreen</PresentationFormat>
  <Paragraphs>23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Source Sans Pro</vt:lpstr>
      <vt:lpstr>Tw Cen MT</vt:lpstr>
      <vt:lpstr>Tw Cen MT Condensed</vt:lpstr>
      <vt:lpstr>Wingdings 3</vt:lpstr>
      <vt:lpstr>Integraal</vt:lpstr>
      <vt:lpstr>Goed Leven, goed leren  Karel de Grote Hogeschool</vt:lpstr>
      <vt:lpstr>1. Foci – link met grote kansen – vernieuwende aspect</vt:lpstr>
      <vt:lpstr>2. Doelstellingen (+ projectfasering)</vt:lpstr>
      <vt:lpstr>3. Verwachte projectresultaten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vooruitblik</dc:title>
  <dc:creator>Carolien Frijns</dc:creator>
  <cp:lastModifiedBy>Eveline Mertens</cp:lastModifiedBy>
  <cp:revision>30</cp:revision>
  <dcterms:created xsi:type="dcterms:W3CDTF">2020-12-05T15:58:19Z</dcterms:created>
  <dcterms:modified xsi:type="dcterms:W3CDTF">2021-04-02T18:35:39Z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0x0101008998623B612493419558C606655CF3E2</vt:lpwstr>
  </property>
</Properties>
</file>